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48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DBA15-EF11-4F76-A0EE-D7F872F20604}" type="datetimeFigureOut">
              <a:rPr lang="ru-RU" smtClean="0"/>
              <a:pPr/>
              <a:t>11.05.2020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4A480F-0B09-4029-99A7-7FE105C3253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DBA15-EF11-4F76-A0EE-D7F872F20604}" type="datetimeFigureOut">
              <a:rPr lang="ru-RU" smtClean="0"/>
              <a:pPr/>
              <a:t>11.05.2020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4A480F-0B09-4029-99A7-7FE105C3253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DBA15-EF11-4F76-A0EE-D7F872F20604}" type="datetimeFigureOut">
              <a:rPr lang="ru-RU" smtClean="0"/>
              <a:pPr/>
              <a:t>11.05.2020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4A480F-0B09-4029-99A7-7FE105C3253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DBA15-EF11-4F76-A0EE-D7F872F20604}" type="datetimeFigureOut">
              <a:rPr lang="ru-RU" smtClean="0"/>
              <a:pPr/>
              <a:t>11.05.2020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4A480F-0B09-4029-99A7-7FE105C3253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DBA15-EF11-4F76-A0EE-D7F872F20604}" type="datetimeFigureOut">
              <a:rPr lang="ru-RU" smtClean="0"/>
              <a:pPr/>
              <a:t>11.05.2020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E94A480F-0B09-4029-99A7-7FE105C3253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DBA15-EF11-4F76-A0EE-D7F872F20604}" type="datetimeFigureOut">
              <a:rPr lang="ru-RU" smtClean="0"/>
              <a:pPr/>
              <a:t>11.05.2020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4A480F-0B09-4029-99A7-7FE105C3253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DBA15-EF11-4F76-A0EE-D7F872F20604}" type="datetimeFigureOut">
              <a:rPr lang="ru-RU" smtClean="0"/>
              <a:pPr/>
              <a:t>11.05.2020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4A480F-0B09-4029-99A7-7FE105C3253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DBA15-EF11-4F76-A0EE-D7F872F20604}" type="datetimeFigureOut">
              <a:rPr lang="ru-RU" smtClean="0"/>
              <a:pPr/>
              <a:t>11.05.2020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4A480F-0B09-4029-99A7-7FE105C3253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DBA15-EF11-4F76-A0EE-D7F872F20604}" type="datetimeFigureOut">
              <a:rPr lang="ru-RU" smtClean="0"/>
              <a:pPr/>
              <a:t>11.05.2020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4A480F-0B09-4029-99A7-7FE105C3253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DBA15-EF11-4F76-A0EE-D7F872F20604}" type="datetimeFigureOut">
              <a:rPr lang="ru-RU" smtClean="0"/>
              <a:pPr/>
              <a:t>11.05.2020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4A480F-0B09-4029-99A7-7FE105C3253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DBA15-EF11-4F76-A0EE-D7F872F20604}" type="datetimeFigureOut">
              <a:rPr lang="ru-RU" smtClean="0"/>
              <a:pPr/>
              <a:t>11.05.2020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4A480F-0B09-4029-99A7-7FE105C3253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A0DDBA15-EF11-4F76-A0EE-D7F872F20604}" type="datetimeFigureOut">
              <a:rPr lang="ru-RU" smtClean="0"/>
              <a:pPr/>
              <a:t>11.05.2020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E94A480F-0B09-4029-99A7-7FE105C32537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002060"/>
                </a:solidFill>
              </a:rPr>
              <a:t>Презентация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accent5">
                    <a:lumMod val="50000"/>
                  </a:schemeClr>
                </a:solidFill>
              </a:rPr>
              <a:t>Композиция из пластилина. Плоская работа. Сценка в театре.</a:t>
            </a:r>
            <a:endParaRPr lang="ru-RU" dirty="0">
              <a:solidFill>
                <a:schemeClr val="accent5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bg2">
                    <a:lumMod val="50000"/>
                  </a:schemeClr>
                </a:solidFill>
              </a:rPr>
              <a:t>Цель: </a:t>
            </a:r>
            <a:r>
              <a:rPr lang="ru-RU" sz="3600" dirty="0" smtClean="0">
                <a:solidFill>
                  <a:schemeClr val="accent4">
                    <a:lumMod val="50000"/>
                  </a:schemeClr>
                </a:solidFill>
              </a:rPr>
              <a:t>Совершенствовать умения и навыки  в работе с пластилином</a:t>
            </a:r>
            <a:r>
              <a:rPr lang="ru-RU" dirty="0" smtClean="0">
                <a:solidFill>
                  <a:schemeClr val="accent4">
                    <a:lumMod val="50000"/>
                  </a:schemeClr>
                </a:solidFill>
              </a:rPr>
              <a:t>. </a:t>
            </a:r>
            <a:endParaRPr lang="ru-RU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>
                <a:solidFill>
                  <a:schemeClr val="accent6">
                    <a:lumMod val="50000"/>
                  </a:schemeClr>
                </a:solidFill>
              </a:rPr>
              <a:t>Работы из пластилина бывают не только объемными, их можно и нарисовать.</a:t>
            </a:r>
          </a:p>
          <a:p>
            <a:pPr>
              <a:buNone/>
            </a:pPr>
            <a:r>
              <a:rPr lang="ru-RU" dirty="0" smtClean="0">
                <a:solidFill>
                  <a:schemeClr val="accent6">
                    <a:lumMod val="50000"/>
                  </a:schemeClr>
                </a:solidFill>
              </a:rPr>
              <a:t>А как это сделать мы сейчас с вами и посмотрим. </a:t>
            </a:r>
            <a:endParaRPr lang="ru-RU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5" name="Содержимое 4" descr="20200511_201205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970264" y="1600200"/>
            <a:ext cx="3394472" cy="4525963"/>
          </a:xfr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bg2">
                    <a:lumMod val="50000"/>
                  </a:schemeClr>
                </a:solidFill>
              </a:rPr>
              <a:t>Этап 1</a:t>
            </a:r>
            <a:endParaRPr lang="ru-RU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>
                <a:solidFill>
                  <a:srgbClr val="002060"/>
                </a:solidFill>
              </a:rPr>
              <a:t>Итак, мы подбираем  рисунок и готовим пластилиновую цветовую гамму </a:t>
            </a: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5" name="Содержимое 4" descr="20200511_205811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970264" y="1600200"/>
            <a:ext cx="3394472" cy="4525963"/>
          </a:xfr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bg2">
                    <a:lumMod val="50000"/>
                  </a:schemeClr>
                </a:solidFill>
              </a:rPr>
              <a:t>Этап 2</a:t>
            </a:r>
            <a:endParaRPr lang="ru-RU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>
                <a:solidFill>
                  <a:schemeClr val="accent5">
                    <a:lumMod val="50000"/>
                  </a:schemeClr>
                </a:solidFill>
              </a:rPr>
              <a:t>На плотном картоне наносим рисунок карандашом и заполняем пластилином каждую деталь.</a:t>
            </a:r>
          </a:p>
          <a:p>
            <a:pPr>
              <a:buNone/>
            </a:pPr>
            <a:endParaRPr lang="ru-RU" dirty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5" name="Содержимое 4" descr="20200511_210243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970264" y="1600200"/>
            <a:ext cx="3394472" cy="4525963"/>
          </a:xfr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bg2">
                    <a:lumMod val="50000"/>
                  </a:schemeClr>
                </a:solidFill>
              </a:rPr>
              <a:t>Этап 4</a:t>
            </a:r>
            <a:endParaRPr lang="ru-RU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>
                <a:solidFill>
                  <a:srgbClr val="002060"/>
                </a:solidFill>
              </a:rPr>
              <a:t>Добавляем объем более светлые или более темные цвета по контуру, выделяя детали, и получаем наш рисунок.</a:t>
            </a: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5" name="Содержимое 4" descr="20200511_201212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970264" y="1600200"/>
            <a:ext cx="3394472" cy="4525963"/>
          </a:xfr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C00000"/>
                </a:solidFill>
              </a:rPr>
              <a:t>Желаем успехов!</a:t>
            </a:r>
            <a:endParaRPr lang="ru-RU" dirty="0">
              <a:solidFill>
                <a:srgbClr val="C00000"/>
              </a:solidFill>
            </a:endParaRPr>
          </a:p>
        </p:txBody>
      </p:sp>
      <p:pic>
        <p:nvPicPr>
          <p:cNvPr id="4" name="Содержимое 3" descr="1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24000" y="1858962"/>
            <a:ext cx="6096000" cy="4191000"/>
          </a:xfrm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47</TotalTime>
  <Words>97</Words>
  <Application>Microsoft Office PowerPoint</Application>
  <PresentationFormat>Экран (4:3)</PresentationFormat>
  <Paragraphs>12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Апекс</vt:lpstr>
      <vt:lpstr>Презентация</vt:lpstr>
      <vt:lpstr>Цель: Совершенствовать умения и навыки  в работе с пластилином. </vt:lpstr>
      <vt:lpstr>Этап 1</vt:lpstr>
      <vt:lpstr>Этап 2</vt:lpstr>
      <vt:lpstr>Этап 4</vt:lpstr>
      <vt:lpstr>Желаем успехов!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</dc:title>
  <dc:creator>Ирина</dc:creator>
  <cp:lastModifiedBy>Ирина</cp:lastModifiedBy>
  <cp:revision>8</cp:revision>
  <dcterms:created xsi:type="dcterms:W3CDTF">2020-05-11T16:02:59Z</dcterms:created>
  <dcterms:modified xsi:type="dcterms:W3CDTF">2020-05-11T17:05:26Z</dcterms:modified>
</cp:coreProperties>
</file>